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1122363"/>
            <a:ext cx="5486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7912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793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71563"/>
            <a:ext cx="26289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71563"/>
            <a:ext cx="77343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92C0-E74D-1A43-82CF-41F8302E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F72D-18E0-3F4A-A767-9C34910AEA67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5770-0BB7-E244-85E5-239890A4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3954-756C-D046-9741-E477FF4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06E6-2DEE-3F47-A9A2-61DC75857A1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756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8F8AD6-CF7E-6946-91C3-AED3A12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C65E-93B6-914C-B8E9-05E15CE200C1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666963-E6EA-5B40-9231-8D8BEE2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A9138-2CDA-D040-903F-8CD68E75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A40A-B550-5545-A68C-CE80408C40B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79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C121-D486-C94E-915E-E4AC189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D909-3C99-D547-8243-6000EAFD72C8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A5A5-D2C4-F841-840E-502F9590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8C5D-CCD8-A84A-B25F-1CC86A28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4CAA-44AE-2F41-9F3B-5AE5B28D1A7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75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46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68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94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AE31D4-96A9-4943-87AE-180E8171E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26C85E7-047F-EB43-8F23-BC8DC83CE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D072-3351-3147-83F4-B09DC9597DC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33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1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7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675"/>
            <a:ext cx="10515600" cy="862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6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BAD06A-C580-594E-A6CA-6BECAF835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1241CD-29DF-C14D-B6AC-8C2A6EF7E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4916-30CC-7140-8E28-6BC23E52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CCD8B-198D-134D-96F8-A19EEBF2A7BB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ED36-FF7D-C84B-9E81-D3D639907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9529-23B0-7D4A-9E04-AEAB2C2B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5DDA37-CA7A-204D-919D-2E830D75B60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6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87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2041EBB-938C-E04B-9984-28BB9A9053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ID" altLang="en-US"/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7605231A-A6A1-B14F-913B-28807D993F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B47C-CAF5-8247-B404-0BFDD85B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UIN SUKA GUNUNGAN 2 [Compatibility Mode]" id="{1897BE1C-F75B-449C-B5F8-85AE4A729F2D}" vid="{7DE079F9-FB48-471B-8D62-276E88E4B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2021-02-10T21:16:55Z</dcterms:created>
  <dcterms:modified xsi:type="dcterms:W3CDTF">2021-02-10T21:17:17Z</dcterms:modified>
</cp:coreProperties>
</file>