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2074"/>
            <a:ext cx="7772400" cy="752476"/>
          </a:xfrm>
        </p:spPr>
        <p:txBody>
          <a:bodyPr anchor="b">
            <a:norm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11399"/>
            <a:ext cx="6858000" cy="581026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7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CAA4E-711D-6048-A98F-BA36C71A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9E2C-2C3B-A145-BA41-2ED0C9C78F0F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42EE8-1D5C-6741-A307-61EDFD4D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73E8B-B9D5-9946-B480-87F6451C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35A2-065B-3343-801F-DDA89E6B25BD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21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CE99-A252-1D4E-A180-32519F46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B894-15E6-7849-9712-8F5AB0C41750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87C9-AABE-FF43-A5CB-F9FB9B2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C189-E2C9-A24B-A0B0-CE97015D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7BFF-0C1B-1840-9372-74378915D3D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504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CCE18-0DF8-8F4D-B7F4-F72245B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1C30-FB02-2043-8CB8-43E54A65B893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053E-CBAB-634A-A0C1-86C68668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A184-FFA5-B446-A856-D8021BD9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246D-BD7C-F24E-A562-8739ADAA4B01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597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C2BCE-0084-874C-AD73-4410E6BA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18EE-CD55-B744-8E8A-F17E41AB59F0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D0FED-ABF3-7146-B952-E252269E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0D2E2-7BE8-3948-9CCC-5C5C0531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B20D-6774-014C-8317-14F521CC7D1A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90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F17C24-CA4A-624D-B6F9-4C07EDF0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9192-AEAE-8541-BC15-8ACFF4B5E7CB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FDFF23-E78F-7947-A735-911B2EDC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57FE80-D33E-1F4E-A86F-DB178F21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B042-7F03-EA4F-8117-3173A59593A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47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0088"/>
            <a:ext cx="7886700" cy="990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A16A3-C98F-594D-BAA7-4B81AD9F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A33-62A8-9349-A7E5-86C2444306AC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E4F2C4-A967-6343-9141-A9950098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BCE592-12EA-8B47-9973-39A1EF58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4CDD-9F38-2E47-A1AB-01A7745628B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874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5800"/>
            <a:ext cx="2949178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E2BD87-54D4-A04A-B643-00FC6625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A277-014A-0C48-8201-560D9F2AA5FC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C3F7BA-D518-EA40-99D2-02025E9E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F2BFB8-9F12-BE42-B4B0-8DB24B11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70EA-117E-A547-B0C7-3E762C470C58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0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4388"/>
            <a:ext cx="2949178" cy="1243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F87DC0-EA2E-684C-85D8-D814703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6A0E-8EB6-6043-91CF-0F5AFE102EB1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1FD286-873B-C141-9C56-58E12A65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0B801-ADAB-A949-86F5-20BDF60A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41BB-2CD0-C24F-8F38-4002EDE8899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81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C79E-3C39-F646-8932-A0A09F3C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6CC8-9C7F-0B4B-B257-F4DC040DE3D6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BD6BF-C900-6A45-85F7-123BF31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82B5-CC44-0D46-A3B7-57098E9C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394F-D4F6-4D41-88BA-FCE3FA036367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9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38A5E2-411B-9544-96B4-76CBC554A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504296-B498-144F-A298-00FE699F8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4E0D6-F813-B441-9355-28904AA9B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8D808F-ED6E-7740-BBD6-7BA1E4FFC29F}" type="datetimeFigureOut">
              <a:rPr lang="en-ID"/>
              <a:pPr>
                <a:defRPr/>
              </a:pPr>
              <a:t>15/02/21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A9CD-F120-F642-AAD6-592587C8A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3259-A90A-3F40-A02F-936C2EE67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B5BD7-EE32-CB4D-8409-0E2370FC425F}" type="slidenum">
              <a:rPr lang="en-ID"/>
              <a:pPr>
                <a:defRPr/>
              </a:pPr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D9087AD-A0C7-2B47-B50C-BBA6E184AF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62075"/>
            <a:ext cx="7772400" cy="752475"/>
          </a:xfrm>
        </p:spPr>
        <p:txBody>
          <a:bodyPr/>
          <a:lstStyle/>
          <a:p>
            <a:endParaRPr lang="en-ID" alt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B302404D-C5DC-3142-B773-75500F0A46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11400"/>
            <a:ext cx="6858000" cy="581025"/>
          </a:xfrm>
        </p:spPr>
        <p:txBody>
          <a:bodyPr/>
          <a:lstStyle/>
          <a:p>
            <a:endParaRPr lang="en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F009-1E4E-BF4C-92E1-8A55F2F6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448A-1DB2-B541-9D28-8C7AE1C78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AN KALIJAGA  [Compatibility Mode]" id="{2CEECBD1-A6A6-45BC-A0DC-CE851F65AABA}" vid="{ABEA3A27-835A-419E-9542-9A1F66A97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2021-02-14T21:22:39Z</dcterms:created>
  <dcterms:modified xsi:type="dcterms:W3CDTF">2021-02-14T21:23:01Z</dcterms:modified>
</cp:coreProperties>
</file>